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6" r:id="rId20"/>
    <p:sldId id="277" r:id="rId21"/>
    <p:sldId id="274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AB402-C60B-4DF2-BFFF-DE714F7839CC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74642-6EC0-4A65-BFB4-194DA471A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2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74642-6EC0-4A65-BFB4-194DA471A6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0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FE35-DBC9-458A-9F0C-702FA200F67C}" type="datetime1">
              <a:rPr lang="en-US" smtClean="0"/>
              <a:t>5/17/2019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6A97-6270-4D37-8314-04BA0E0DB6EE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7FA8-DA72-4E56-B9B4-153C2EA08F82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arajita" panose="020B0604020202020204" pitchFamily="34" charset="0"/>
                <a:cs typeface="Aparajit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latin typeface="Aparajita" panose="020B0604020202020204" pitchFamily="34" charset="0"/>
                <a:cs typeface="Aparajita" panose="020B0604020202020204" pitchFamily="34" charset="0"/>
              </a:defRPr>
            </a:lvl1pPr>
            <a:lvl2pPr>
              <a:defRPr sz="2800">
                <a:latin typeface="Aparajita" panose="020B0604020202020204" pitchFamily="34" charset="0"/>
                <a:cs typeface="Aparajita" panose="020B0604020202020204" pitchFamily="34" charset="0"/>
              </a:defRPr>
            </a:lvl2pPr>
            <a:lvl3pPr>
              <a:defRPr sz="2400">
                <a:latin typeface="Aparajita" panose="020B0604020202020204" pitchFamily="34" charset="0"/>
                <a:cs typeface="Aparajita" panose="020B0604020202020204" pitchFamily="34" charset="0"/>
              </a:defRPr>
            </a:lvl3pPr>
            <a:lvl4pPr>
              <a:defRPr sz="2000">
                <a:latin typeface="Aparajita" panose="020B0604020202020204" pitchFamily="34" charset="0"/>
                <a:cs typeface="Aparajita" panose="020B0604020202020204" pitchFamily="34" charset="0"/>
              </a:defRPr>
            </a:lvl4pPr>
            <a:lvl5pPr>
              <a:defRPr sz="2000">
                <a:latin typeface="Aparajita" panose="020B0604020202020204" pitchFamily="34" charset="0"/>
                <a:cs typeface="Aparajita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62D3-50D1-4C40-BCDD-EDD57541D3D8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30DC1-0289-44CD-B965-45F2C9C23BFE}" type="datetime1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D53F-9A01-4FCA-8130-B1196C045B19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A4FB-01D5-4EE6-BD66-529628008B5E}" type="datetime1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BE607-F9CB-4A56-B3D1-9A86B342FE63}" type="datetime1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163F-044B-4511-95C4-A485D61456A7}" type="datetime1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0F82-B2B9-48BD-9102-54665AF88733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F966-5BF8-4769-B21E-A454F7F6EC19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91EDB21-3B50-49D7-8C6F-88F04F385C9B}" type="datetime1">
              <a:rPr lang="en-US" smtClean="0"/>
              <a:t>5/17/2019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6B2FD85-5C89-43DB-BC20-2AFCC8309B2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-1452025"/>
            <a:ext cx="8534400" cy="27474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Business Communications</a:t>
            </a:r>
            <a:endParaRPr lang="en-US" sz="54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295400"/>
            <a:ext cx="7315200" cy="114463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Ch. 2 Review Sheet</a:t>
            </a:r>
            <a:endParaRPr lang="en-US" sz="36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440032"/>
            <a:ext cx="4590835" cy="257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04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73776"/>
            <a:ext cx="87630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consensus is used to reach a decision, the leader gives an order and everyone carries it out.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27873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false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9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001000" cy="1154097"/>
          </a:xfrm>
        </p:spPr>
        <p:txBody>
          <a:bodyPr>
            <a:noAutofit/>
          </a:bodyPr>
          <a:lstStyle/>
          <a:p>
            <a:r>
              <a:rPr lang="en-US" sz="3600" dirty="0" smtClean="0"/>
              <a:t>When brainstorming, quality of ideas is emphasized rather than quantity.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743200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false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7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315200" cy="1154097"/>
          </a:xfrm>
        </p:spPr>
        <p:txBody>
          <a:bodyPr/>
          <a:lstStyle/>
          <a:p>
            <a:r>
              <a:rPr lang="en-US" dirty="0" smtClean="0"/>
              <a:t>A buzz group is used when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Members of a team are well informed about the problem.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The group is too large for a successful discussion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When the group is very small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No expert is available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7315200" cy="1154097"/>
          </a:xfrm>
        </p:spPr>
        <p:txBody>
          <a:bodyPr/>
          <a:lstStyle/>
          <a:p>
            <a:r>
              <a:rPr lang="en-US" dirty="0" smtClean="0"/>
              <a:t>The team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315200" cy="3539527"/>
          </a:xfrm>
        </p:spPr>
        <p:txBody>
          <a:bodyPr>
            <a:no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Tries to resolve conflicts among members of the group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Gives team members information they need to function as a team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Helps team members manage their work and evaluate their results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All of the above.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60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7315200" cy="1154097"/>
          </a:xfrm>
        </p:spPr>
        <p:txBody>
          <a:bodyPr/>
          <a:lstStyle/>
          <a:p>
            <a:r>
              <a:rPr lang="en-US" dirty="0" smtClean="0"/>
              <a:t>The facilitator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Takes the minutes of the meeting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Resolves conflicts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Uses an “ice breaker” when team members do not know each other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Shapes the team to accomplish team goals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following are characteristics of a good team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373297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Listens to what is said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Shares knowledge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Keeps an open mind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All of the above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315200" cy="1154097"/>
          </a:xfrm>
        </p:spPr>
        <p:txBody>
          <a:bodyPr>
            <a:noAutofit/>
          </a:bodyPr>
          <a:lstStyle/>
          <a:p>
            <a:r>
              <a:rPr lang="en-US" dirty="0" smtClean="0"/>
              <a:t>When consensus is used to reach a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The leader makes the final decision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The team discusses the issue and comes to agreement about how to resolve it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The team votes and majority rules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None of the above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1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077200" cy="1154097"/>
          </a:xfrm>
        </p:spPr>
        <p:txBody>
          <a:bodyPr>
            <a:noAutofit/>
          </a:bodyPr>
          <a:lstStyle/>
          <a:p>
            <a:r>
              <a:rPr lang="en-US" sz="3600" dirty="0" smtClean="0"/>
              <a:t>If a family decides to go out to dinner and the parents decide which restaurant they will visit, the method of decision used was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Democratic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Consensus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Autocratic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None of the above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following is an example of a “stand-aside”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752600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Decide to do nothing about the issue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Test the decision during a trial period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Both a and b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None of the above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15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Collaborating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3539527"/>
          </a:xfrm>
        </p:spPr>
        <p:txBody>
          <a:bodyPr>
            <a:normAutofit fontScale="92500" lnSpcReduction="10000"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One person gathering information from people on the team to write a report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One person composing a draft so it can be edited by other members of the team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Both a and b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None of the above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763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 the workplace as much as 75% of a worker’s time may be spent collaborating or working in a group.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199" y="2785073"/>
            <a:ext cx="7862131" cy="353952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4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During brainstorming team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71600"/>
            <a:ext cx="7315200" cy="3539527"/>
          </a:xfrm>
        </p:spPr>
        <p:txBody>
          <a:bodyPr>
            <a:normAutofit lnSpcReduction="10000"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Are encouraged to build on each other’s ideas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Criticize ideas presented by members of the team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Limit the number of ideas to a specific number to save time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/>
              <a:t>Consider how practical an idea is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77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2624"/>
            <a:ext cx="8610600" cy="1154097"/>
          </a:xfrm>
        </p:spPr>
        <p:txBody>
          <a:bodyPr>
            <a:normAutofit/>
          </a:bodyPr>
          <a:lstStyle/>
          <a:p>
            <a:r>
              <a:rPr lang="en-US" dirty="0" smtClean="0"/>
              <a:t>Work teams have these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72" y="1600200"/>
            <a:ext cx="7315200" cy="3539527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Flexibility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Sharing of expertise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Sharing different perspectives on a problem</a:t>
            </a:r>
          </a:p>
          <a:p>
            <a:pPr marL="560070" indent="-514350">
              <a:buFont typeface="+mj-lt"/>
              <a:buAutoNum type="alphaLcParenR"/>
            </a:pPr>
            <a:r>
              <a:rPr lang="en-US" sz="3200" dirty="0" smtClean="0">
                <a:solidFill>
                  <a:srgbClr val="FFFF00"/>
                </a:solidFill>
              </a:rPr>
              <a:t>All of the above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8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17460" y="2967335"/>
            <a:ext cx="51090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Study for your </a:t>
            </a:r>
          </a:p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test Tuesday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6" name="Picture 5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476" y="850549"/>
            <a:ext cx="3655057" cy="205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team member that keeps the groups attention on the issues.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5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Members of a team that assume responsibility for giving team members information needed to function together effectively.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leader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5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member that takes minutes of the meetings and distributes a copy to all team members.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93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making method where one person gives an order and everyone carries it out whether they agree with it or not.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Autocratic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6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used by team members to come up with spontaneous ideas.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brainstorming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5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member that watches the team in operation and evaluates their progress.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43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activity that encourages people to talk about themselves.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icebreakers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5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5984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Teams that run a business are called a management team?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11384"/>
            <a:ext cx="7315200" cy="353952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making method where each team member votes and majority or fixed percentages rules.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Democratic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1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idea that a team discusses a problem or issue and comes to an agreement on how to resolve it.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8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Cooperating in completing a project.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48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Collaboration is unnecessary in teamwork.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False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7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successful team is willing to share their ideas and knowledge.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39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Unsuccessful teams talk about “we” and “us.”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82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job of the facilitator is to better acquaint the team members with one another.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1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a team the person to schedule meetings and prepare agendas is the team leader.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37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19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observer acts as the coach in recommending ways to improve functioning of the team.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38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36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time-keeper on a team is the recorder.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39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4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058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on a team does not always mean each person contributes equally.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1200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True 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77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25% of your time in the workplace will be spent on collaborating or working in a group.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40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it comes to team members, the leader is the most important person.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false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41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8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dissenting team member is a person who agrees with the rest of the team.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42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Roles discussed in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365" y="2698812"/>
            <a:ext cx="7315200" cy="3539527"/>
          </a:xfrm>
        </p:spPr>
        <p:txBody>
          <a:bodyPr/>
          <a:lstStyle/>
          <a:p>
            <a:r>
              <a:rPr lang="en-US" dirty="0" smtClean="0"/>
              <a:t>Leader</a:t>
            </a:r>
          </a:p>
          <a:p>
            <a:r>
              <a:rPr lang="en-US" dirty="0" smtClean="0"/>
              <a:t>Observer</a:t>
            </a:r>
          </a:p>
          <a:p>
            <a:r>
              <a:rPr lang="en-US" dirty="0" smtClean="0"/>
              <a:t>Facilitator</a:t>
            </a:r>
          </a:p>
          <a:p>
            <a:r>
              <a:rPr lang="en-US" dirty="0" smtClean="0"/>
              <a:t>Recorder</a:t>
            </a:r>
          </a:p>
          <a:p>
            <a:r>
              <a:rPr lang="en-US" dirty="0" smtClean="0"/>
              <a:t>Team Member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43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56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4715"/>
            <a:ext cx="77724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Characteristics of a Successful Team/Team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30191"/>
            <a:ext cx="7315200" cy="35395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Work at becoming a team</a:t>
            </a:r>
          </a:p>
          <a:p>
            <a:r>
              <a:rPr lang="en-US" dirty="0" smtClean="0"/>
              <a:t>Mutual support</a:t>
            </a:r>
          </a:p>
          <a:p>
            <a:r>
              <a:rPr lang="en-US" dirty="0" smtClean="0"/>
              <a:t>Prepared to participate</a:t>
            </a:r>
          </a:p>
          <a:p>
            <a:r>
              <a:rPr lang="en-US" dirty="0" smtClean="0"/>
              <a:t>Trust</a:t>
            </a:r>
          </a:p>
          <a:p>
            <a:r>
              <a:rPr lang="en-US" dirty="0" smtClean="0"/>
              <a:t>Set a goal</a:t>
            </a:r>
          </a:p>
          <a:p>
            <a:r>
              <a:rPr lang="en-US" dirty="0" smtClean="0"/>
              <a:t>Open honest communication </a:t>
            </a:r>
          </a:p>
          <a:p>
            <a:r>
              <a:rPr lang="en-US" dirty="0" smtClean="0"/>
              <a:t>We and us (not I, me)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44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0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Characteristics of an Unsuccessful Team/Team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499" y="2438400"/>
            <a:ext cx="7315200" cy="35395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Negative and critical</a:t>
            </a:r>
          </a:p>
          <a:p>
            <a:r>
              <a:rPr lang="en-US" dirty="0" smtClean="0"/>
              <a:t>People are judged, not their ideas</a:t>
            </a:r>
          </a:p>
          <a:p>
            <a:r>
              <a:rPr lang="en-US" dirty="0" smtClean="0"/>
              <a:t>Individuals try to dominate</a:t>
            </a:r>
          </a:p>
          <a:p>
            <a:r>
              <a:rPr lang="en-US" dirty="0" smtClean="0"/>
              <a:t>Boredom is displayed</a:t>
            </a:r>
          </a:p>
          <a:p>
            <a:r>
              <a:rPr lang="en-US" dirty="0" smtClean="0"/>
              <a:t>No cooperation</a:t>
            </a:r>
          </a:p>
          <a:p>
            <a:r>
              <a:rPr lang="en-US" dirty="0" smtClean="0"/>
              <a:t>Limited involvement</a:t>
            </a:r>
          </a:p>
          <a:p>
            <a:r>
              <a:rPr lang="en-US" dirty="0" smtClean="0"/>
              <a:t>You, me (not we, us)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45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50549"/>
            <a:ext cx="7315200" cy="1154097"/>
          </a:xfrm>
        </p:spPr>
        <p:txBody>
          <a:bodyPr/>
          <a:lstStyle/>
          <a:p>
            <a:r>
              <a:rPr lang="en-US" dirty="0" smtClean="0"/>
              <a:t>Decision Making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33600"/>
            <a:ext cx="7315200" cy="3539527"/>
          </a:xfrm>
        </p:spPr>
        <p:txBody>
          <a:bodyPr/>
          <a:lstStyle/>
          <a:p>
            <a:r>
              <a:rPr lang="en-US" dirty="0" smtClean="0"/>
              <a:t>Autocratic</a:t>
            </a:r>
          </a:p>
          <a:p>
            <a:r>
              <a:rPr lang="en-US" dirty="0" smtClean="0"/>
              <a:t>Democratic</a:t>
            </a:r>
          </a:p>
          <a:p>
            <a:r>
              <a:rPr lang="en-US" dirty="0" smtClean="0"/>
              <a:t>Decision by Non Decision</a:t>
            </a:r>
          </a:p>
          <a:p>
            <a:r>
              <a:rPr lang="en-US" dirty="0" smtClean="0"/>
              <a:t>Consensus</a:t>
            </a:r>
          </a:p>
          <a:p>
            <a:r>
              <a:rPr lang="en-US" dirty="0" smtClean="0"/>
              <a:t>Stand Aside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46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11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brainstorming and icebreakers.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819400"/>
            <a:ext cx="7315200" cy="3539527"/>
          </a:xfrm>
        </p:spPr>
        <p:txBody>
          <a:bodyPr/>
          <a:lstStyle/>
          <a:p>
            <a:r>
              <a:rPr lang="en-US" dirty="0" smtClean="0"/>
              <a:t>Brainstorming - Activity </a:t>
            </a:r>
            <a:r>
              <a:rPr lang="en-US" dirty="0"/>
              <a:t>used by team members to come up with spontaneous </a:t>
            </a:r>
            <a:r>
              <a:rPr lang="en-US" dirty="0" smtClean="0"/>
              <a:t>ideas.</a:t>
            </a:r>
          </a:p>
          <a:p>
            <a:r>
              <a:rPr lang="en-US" dirty="0"/>
              <a:t>Icebreakers - Group activity that encourages people to talk about themselves.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47</a:t>
            </a:fld>
            <a:endParaRPr lang="en-US"/>
          </a:p>
        </p:txBody>
      </p:sp>
      <p:pic>
        <p:nvPicPr>
          <p:cNvPr id="9" name="Picture 8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5410200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72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7407"/>
            <a:ext cx="86106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Steps to the Problem Solving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418" y="2272032"/>
            <a:ext cx="7315200" cy="3539527"/>
          </a:xfrm>
        </p:spPr>
        <p:txBody>
          <a:bodyPr/>
          <a:lstStyle/>
          <a:p>
            <a:r>
              <a:rPr lang="en-US" dirty="0" smtClean="0"/>
              <a:t>Define the Problem</a:t>
            </a:r>
          </a:p>
          <a:p>
            <a:r>
              <a:rPr lang="en-US" dirty="0" smtClean="0"/>
              <a:t>Analyze the Problem</a:t>
            </a:r>
          </a:p>
          <a:p>
            <a:r>
              <a:rPr lang="en-US" dirty="0" smtClean="0"/>
              <a:t>Brainstorm Alternatives</a:t>
            </a:r>
          </a:p>
          <a:p>
            <a:r>
              <a:rPr lang="en-US" dirty="0" smtClean="0"/>
              <a:t>Evaluate Alternatives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48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195192"/>
            <a:ext cx="2060499" cy="115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8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76473"/>
            <a:ext cx="78486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successful team allows all people involved to make a contribution.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400473"/>
            <a:ext cx="7315200" cy="353952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True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0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4589"/>
            <a:ext cx="82296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successful team is a group of people who come together to perform a task.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09989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false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4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a successful team people are judged, not their ideas.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false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51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worker may be part of more than one team at the same time.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86000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true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87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97576"/>
            <a:ext cx="86106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facilitator helps team members manage their work and evaluate their results.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655" y="2251673"/>
            <a:ext cx="7315200" cy="3539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false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FD85-5C89-43DB-BC20-2AFCC8309B2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The Power of Communication Redefines Lif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36" y="4343400"/>
            <a:ext cx="2898699" cy="162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366</TotalTime>
  <Words>990</Words>
  <Application>Microsoft Office PowerPoint</Application>
  <PresentationFormat>On-screen Show (4:3)</PresentationFormat>
  <Paragraphs>200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Aparajita</vt:lpstr>
      <vt:lpstr>Arial</vt:lpstr>
      <vt:lpstr>Calibri</vt:lpstr>
      <vt:lpstr>Wingdings</vt:lpstr>
      <vt:lpstr>Perspective</vt:lpstr>
      <vt:lpstr>Business Communications</vt:lpstr>
      <vt:lpstr>In the workplace as much as 75% of a worker’s time may be spent collaborating or working in a group.</vt:lpstr>
      <vt:lpstr>Teams that run a business are called a management team?</vt:lpstr>
      <vt:lpstr>Working on a team does not always mean each person contributes equally.</vt:lpstr>
      <vt:lpstr>A successful team allows all people involved to make a contribution.</vt:lpstr>
      <vt:lpstr>A successful team is a group of people who come together to perform a task.</vt:lpstr>
      <vt:lpstr>In a successful team people are judged, not their ideas.</vt:lpstr>
      <vt:lpstr>A worker may be part of more than one team at the same time.</vt:lpstr>
      <vt:lpstr>A facilitator helps team members manage their work and evaluate their results.</vt:lpstr>
      <vt:lpstr>When consensus is used to reach a decision, the leader gives an order and everyone carries it out.</vt:lpstr>
      <vt:lpstr>When brainstorming, quality of ideas is emphasized rather than quantity.</vt:lpstr>
      <vt:lpstr>A buzz group is used when</vt:lpstr>
      <vt:lpstr>The team leader</vt:lpstr>
      <vt:lpstr>The facilitator</vt:lpstr>
      <vt:lpstr>The following are characteristics of a good team member</vt:lpstr>
      <vt:lpstr>When consensus is used to reach a decision</vt:lpstr>
      <vt:lpstr>If a family decides to go out to dinner and the parents decide which restaurant they will visit, the method of decision used was</vt:lpstr>
      <vt:lpstr>The following is an example of a “stand-aside” method</vt:lpstr>
      <vt:lpstr>Collaborating is</vt:lpstr>
      <vt:lpstr>During brainstorming team members</vt:lpstr>
      <vt:lpstr>Work teams have these advantages</vt:lpstr>
      <vt:lpstr>PowerPoint Presentation</vt:lpstr>
      <vt:lpstr>The team member that keeps the groups attention on the issues.</vt:lpstr>
      <vt:lpstr>Members of a team that assume responsibility for giving team members information needed to function together effectively.</vt:lpstr>
      <vt:lpstr>Team member that takes minutes of the meetings and distributes a copy to all team members.</vt:lpstr>
      <vt:lpstr>Decision making method where one person gives an order and everyone carries it out whether they agree with it or not.</vt:lpstr>
      <vt:lpstr>Activity used by team members to come up with spontaneous ideas.</vt:lpstr>
      <vt:lpstr>Team member that watches the team in operation and evaluates their progress.</vt:lpstr>
      <vt:lpstr>Group activity that encourages people to talk about themselves.</vt:lpstr>
      <vt:lpstr>Decision making method where each team member votes and majority or fixed percentages rules.</vt:lpstr>
      <vt:lpstr>The idea that a team discusses a problem or issue and comes to an agreement on how to resolve it.</vt:lpstr>
      <vt:lpstr>Cooperating in completing a project.</vt:lpstr>
      <vt:lpstr>Collaboration is unnecessary in teamwork.</vt:lpstr>
      <vt:lpstr>A successful team is willing to share their ideas and knowledge.</vt:lpstr>
      <vt:lpstr>Unsuccessful teams talk about “we” and “us.”</vt:lpstr>
      <vt:lpstr>The job of the facilitator is to better acquaint the team members with one another.</vt:lpstr>
      <vt:lpstr>In a team the person to schedule meetings and prepare agendas is the team leader.</vt:lpstr>
      <vt:lpstr>The observer acts as the coach in recommending ways to improve functioning of the team.</vt:lpstr>
      <vt:lpstr>The time-keeper on a team is the recorder.</vt:lpstr>
      <vt:lpstr>25% of your time in the workplace will be spent on collaborating or working in a group.</vt:lpstr>
      <vt:lpstr>When it comes to team members, the leader is the most important person.</vt:lpstr>
      <vt:lpstr>A dissenting team member is a person who agrees with the rest of the team.</vt:lpstr>
      <vt:lpstr>Team Roles discussed in class</vt:lpstr>
      <vt:lpstr>Characteristics of a Successful Team/Team Member</vt:lpstr>
      <vt:lpstr>Characteristics of an Unsuccessful Team/Team Member</vt:lpstr>
      <vt:lpstr>Decision Making Methods</vt:lpstr>
      <vt:lpstr>Difference between brainstorming and icebreakers.</vt:lpstr>
      <vt:lpstr>4 Steps to the Problem Solving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Communications</dc:title>
  <dc:creator>Tricia Ellsworth</dc:creator>
  <cp:lastModifiedBy>Ellsworth, Tricia</cp:lastModifiedBy>
  <cp:revision>60</cp:revision>
  <dcterms:created xsi:type="dcterms:W3CDTF">2016-05-05T14:50:43Z</dcterms:created>
  <dcterms:modified xsi:type="dcterms:W3CDTF">2019-05-17T16:28:40Z</dcterms:modified>
</cp:coreProperties>
</file>